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1" r:id="rId2"/>
    <p:sldId id="387" r:id="rId3"/>
    <p:sldId id="414" r:id="rId4"/>
    <p:sldId id="415" r:id="rId5"/>
    <p:sldId id="410" r:id="rId6"/>
    <p:sldId id="41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B6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3E4B3-E707-4ACB-AC48-E934F337B7AA}" v="14" dt="2023-01-25T11:57:06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141" autoAdjust="0"/>
  </p:normalViewPr>
  <p:slideViewPr>
    <p:cSldViewPr snapToGrid="0" showGuides="1">
      <p:cViewPr varScale="1">
        <p:scale>
          <a:sx n="67" d="100"/>
          <a:sy n="67" d="100"/>
        </p:scale>
        <p:origin x="73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e van Bijnen" userId="a2da763a-af8d-4cc0-9f0c-625e1f903469" providerId="ADAL" clId="{0C53E4B3-E707-4ACB-AC48-E934F337B7AA}"/>
    <pc:docChg chg="undo custSel addSld delSld modSld">
      <pc:chgData name="Maurice van Bijnen" userId="a2da763a-af8d-4cc0-9f0c-625e1f903469" providerId="ADAL" clId="{0C53E4B3-E707-4ACB-AC48-E934F337B7AA}" dt="2023-01-25T11:58:27.213" v="49" actId="478"/>
      <pc:docMkLst>
        <pc:docMk/>
      </pc:docMkLst>
      <pc:sldChg chg="modSp mod">
        <pc:chgData name="Maurice van Bijnen" userId="a2da763a-af8d-4cc0-9f0c-625e1f903469" providerId="ADAL" clId="{0C53E4B3-E707-4ACB-AC48-E934F337B7AA}" dt="2023-01-25T11:50:58.615" v="10" actId="20577"/>
        <pc:sldMkLst>
          <pc:docMk/>
          <pc:sldMk cId="1978540397" sldId="291"/>
        </pc:sldMkLst>
        <pc:spChg chg="mod">
          <ac:chgData name="Maurice van Bijnen" userId="a2da763a-af8d-4cc0-9f0c-625e1f903469" providerId="ADAL" clId="{0C53E4B3-E707-4ACB-AC48-E934F337B7AA}" dt="2023-01-25T11:50:58.615" v="10" actId="20577"/>
          <ac:spMkLst>
            <pc:docMk/>
            <pc:sldMk cId="1978540397" sldId="291"/>
            <ac:spMk id="2" creationId="{BCF3DC8B-FB8D-4C53-A6F4-6EE240AF5AE5}"/>
          </ac:spMkLst>
        </pc:spChg>
      </pc:sldChg>
      <pc:sldChg chg="addSp delSp modSp mod modAnim">
        <pc:chgData name="Maurice van Bijnen" userId="a2da763a-af8d-4cc0-9f0c-625e1f903469" providerId="ADAL" clId="{0C53E4B3-E707-4ACB-AC48-E934F337B7AA}" dt="2023-01-25T11:58:27.213" v="49" actId="478"/>
        <pc:sldMkLst>
          <pc:docMk/>
          <pc:sldMk cId="816896454" sldId="410"/>
        </pc:sldMkLst>
        <pc:spChg chg="add mod ord">
          <ac:chgData name="Maurice van Bijnen" userId="a2da763a-af8d-4cc0-9f0c-625e1f903469" providerId="ADAL" clId="{0C53E4B3-E707-4ACB-AC48-E934F337B7AA}" dt="2023-01-25T11:56:01.895" v="35" actId="171"/>
          <ac:spMkLst>
            <pc:docMk/>
            <pc:sldMk cId="816896454" sldId="410"/>
            <ac:spMk id="2" creationId="{483672F7-AC5E-1399-0219-14E178564B95}"/>
          </ac:spMkLst>
        </pc:spChg>
        <pc:spChg chg="mod">
          <ac:chgData name="Maurice van Bijnen" userId="a2da763a-af8d-4cc0-9f0c-625e1f903469" providerId="ADAL" clId="{0C53E4B3-E707-4ACB-AC48-E934F337B7AA}" dt="2023-01-25T11:52:33.048" v="16" actId="14100"/>
          <ac:spMkLst>
            <pc:docMk/>
            <pc:sldMk cId="816896454" sldId="410"/>
            <ac:spMk id="10" creationId="{2A5FCA7C-CDD8-4699-9D12-5B9EA06B819B}"/>
          </ac:spMkLst>
        </pc:spChg>
        <pc:spChg chg="mod">
          <ac:chgData name="Maurice van Bijnen" userId="a2da763a-af8d-4cc0-9f0c-625e1f903469" providerId="ADAL" clId="{0C53E4B3-E707-4ACB-AC48-E934F337B7AA}" dt="2023-01-25T11:52:48.148" v="18" actId="6549"/>
          <ac:spMkLst>
            <pc:docMk/>
            <pc:sldMk cId="816896454" sldId="410"/>
            <ac:spMk id="12" creationId="{9615FCAD-4F3E-479F-85E4-D1F0601022D0}"/>
          </ac:spMkLst>
        </pc:spChg>
        <pc:picChg chg="del">
          <ac:chgData name="Maurice van Bijnen" userId="a2da763a-af8d-4cc0-9f0c-625e1f903469" providerId="ADAL" clId="{0C53E4B3-E707-4ACB-AC48-E934F337B7AA}" dt="2023-01-25T11:58:05.566" v="39" actId="478"/>
          <ac:picMkLst>
            <pc:docMk/>
            <pc:sldMk cId="816896454" sldId="410"/>
            <ac:picMk id="9" creationId="{3F671F07-15A1-4144-AAEB-7FCD449B6026}"/>
          </ac:picMkLst>
        </pc:picChg>
        <pc:picChg chg="add del mod ord">
          <ac:chgData name="Maurice van Bijnen" userId="a2da763a-af8d-4cc0-9f0c-625e1f903469" providerId="ADAL" clId="{0C53E4B3-E707-4ACB-AC48-E934F337B7AA}" dt="2023-01-25T11:58:27.213" v="49" actId="478"/>
          <ac:picMkLst>
            <pc:docMk/>
            <pc:sldMk cId="816896454" sldId="410"/>
            <ac:picMk id="14" creationId="{7819C2FD-57B8-4950-9C65-AEA5B278D229}"/>
          </ac:picMkLst>
        </pc:picChg>
        <pc:picChg chg="del mod">
          <ac:chgData name="Maurice van Bijnen" userId="a2da763a-af8d-4cc0-9f0c-625e1f903469" providerId="ADAL" clId="{0C53E4B3-E707-4ACB-AC48-E934F337B7AA}" dt="2023-01-25T11:58:08.187" v="43" actId="478"/>
          <ac:picMkLst>
            <pc:docMk/>
            <pc:sldMk cId="816896454" sldId="410"/>
            <ac:picMk id="16" creationId="{E25A2E51-A786-4781-B532-90CA5E5C06A1}"/>
          </ac:picMkLst>
        </pc:picChg>
        <pc:picChg chg="del mod">
          <ac:chgData name="Maurice van Bijnen" userId="a2da763a-af8d-4cc0-9f0c-625e1f903469" providerId="ADAL" clId="{0C53E4B3-E707-4ACB-AC48-E934F337B7AA}" dt="2023-01-25T11:58:06.885" v="41" actId="478"/>
          <ac:picMkLst>
            <pc:docMk/>
            <pc:sldMk cId="816896454" sldId="410"/>
            <ac:picMk id="19" creationId="{63458546-B8E3-4397-9DCE-55AD636D1A09}"/>
          </ac:picMkLst>
        </pc:picChg>
      </pc:sldChg>
      <pc:sldChg chg="modSp mod">
        <pc:chgData name="Maurice van Bijnen" userId="a2da763a-af8d-4cc0-9f0c-625e1f903469" providerId="ADAL" clId="{0C53E4B3-E707-4ACB-AC48-E934F337B7AA}" dt="2023-01-25T11:58:22.149" v="47" actId="14100"/>
        <pc:sldMkLst>
          <pc:docMk/>
          <pc:sldMk cId="2608056568" sldId="412"/>
        </pc:sldMkLst>
        <pc:spChg chg="mod">
          <ac:chgData name="Maurice van Bijnen" userId="a2da763a-af8d-4cc0-9f0c-625e1f903469" providerId="ADAL" clId="{0C53E4B3-E707-4ACB-AC48-E934F337B7AA}" dt="2023-01-25T11:58:22.149" v="47" actId="14100"/>
          <ac:spMkLst>
            <pc:docMk/>
            <pc:sldMk cId="2608056568" sldId="412"/>
            <ac:spMk id="10" creationId="{2A5FCA7C-CDD8-4699-9D12-5B9EA06B819B}"/>
          </ac:spMkLst>
        </pc:spChg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153884791" sldId="415"/>
        </pc:sldMkLst>
      </pc:sldChg>
      <pc:sldChg chg="modSp add mod">
        <pc:chgData name="Maurice van Bijnen" userId="a2da763a-af8d-4cc0-9f0c-625e1f903469" providerId="ADAL" clId="{0C53E4B3-E707-4ACB-AC48-E934F337B7AA}" dt="2023-01-25T11:51:44.615" v="12" actId="207"/>
        <pc:sldMkLst>
          <pc:docMk/>
          <pc:sldMk cId="3025433614" sldId="415"/>
        </pc:sldMkLst>
        <pc:spChg chg="mod">
          <ac:chgData name="Maurice van Bijnen" userId="a2da763a-af8d-4cc0-9f0c-625e1f903469" providerId="ADAL" clId="{0C53E4B3-E707-4ACB-AC48-E934F337B7AA}" dt="2023-01-25T11:51:44.615" v="12" actId="207"/>
          <ac:spMkLst>
            <pc:docMk/>
            <pc:sldMk cId="3025433614" sldId="415"/>
            <ac:spMk id="10" creationId="{2A5FCA7C-CDD8-4699-9D12-5B9EA06B819B}"/>
          </ac:spMkLst>
        </pc:spChg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3267540593" sldId="416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1071113977" sldId="417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3706645563" sldId="418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875014349" sldId="419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1007758674" sldId="420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2340321868" sldId="421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517603422" sldId="423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3859448984" sldId="424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900150800" sldId="425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688938390" sldId="426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2094072678" sldId="427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2159598000" sldId="428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459813831" sldId="430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2250447883" sldId="431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1215439571" sldId="432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1004966082" sldId="433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2475509643" sldId="434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2324456375" sldId="435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4055277927" sldId="436"/>
        </pc:sldMkLst>
      </pc:sldChg>
      <pc:sldChg chg="del">
        <pc:chgData name="Maurice van Bijnen" userId="a2da763a-af8d-4cc0-9f0c-625e1f903469" providerId="ADAL" clId="{0C53E4B3-E707-4ACB-AC48-E934F337B7AA}" dt="2023-01-25T11:50:48.288" v="0" actId="47"/>
        <pc:sldMkLst>
          <pc:docMk/>
          <pc:sldMk cId="712487743" sldId="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25-1-2023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25-1-2023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25-1-2023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25-1-2023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25-1-2023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0663DC-5BD3-46F6-B884-DF7E6C4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F040ED-B30B-4074-A88F-FAE6319F0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42BC8-A1EB-4C3B-AD33-9E4240093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62E90-0A3C-4BF2-9A3A-35684000FF4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12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 dirty="0"/>
              <a:t>Bodemclassificatie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25-1-2023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25-1-2023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25-1-2023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3DC8B-FB8D-4C53-A6F4-6EE240AF5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Horizonten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172A0F-0789-46F9-B6B4-A39D498B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4529C8-4BAA-4EC5-9C71-2EDCD356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A7EBBA-4B33-4A0C-B246-274108E3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0599-687F-493C-A523-B4769D1A9902}" type="datetime1">
              <a:rPr lang="nl-NL" noProof="0" smtClean="0"/>
              <a:t>25-1-2023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7854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6BFBF58-CC3E-43F2-90B5-CF5FD837580E}"/>
              </a:ext>
            </a:extLst>
          </p:cNvPr>
          <p:cNvSpPr/>
          <p:nvPr/>
        </p:nvSpPr>
        <p:spPr>
          <a:xfrm>
            <a:off x="2209800" y="3284539"/>
            <a:ext cx="4965700" cy="3240087"/>
          </a:xfrm>
          <a:prstGeom prst="rect">
            <a:avLst/>
          </a:prstGeom>
          <a:solidFill>
            <a:srgbClr val="CAA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244" name="Graphic 4" descr="Loofboom">
            <a:extLst>
              <a:ext uri="{FF2B5EF4-FFF2-40B4-BE49-F238E27FC236}">
                <a16:creationId xmlns:a16="http://schemas.microsoft.com/office/drawing/2014/main" id="{6D0E202D-7BDC-4897-86ED-211C97DF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736601"/>
            <a:ext cx="270351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kstvak 1">
            <a:extLst>
              <a:ext uri="{FF2B5EF4-FFF2-40B4-BE49-F238E27FC236}">
                <a16:creationId xmlns:a16="http://schemas.microsoft.com/office/drawing/2014/main" id="{7F233F0E-469C-4E2B-AEBE-49D7C9EB5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3130551"/>
            <a:ext cx="30241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/>
              <a:t>C-horizont: originele moedermateriaal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562AC79-1988-47BC-A517-64895010E97C}"/>
              </a:ext>
            </a:extLst>
          </p:cNvPr>
          <p:cNvSpPr txBox="1">
            <a:spLocks noChangeArrowheads="1"/>
          </p:cNvSpPr>
          <p:nvPr/>
        </p:nvSpPr>
        <p:spPr>
          <a:xfrm>
            <a:off x="270933" y="333375"/>
            <a:ext cx="9711267" cy="4318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2000" dirty="0" err="1"/>
              <a:t>Bodemvorming</a:t>
            </a:r>
            <a:endParaRPr lang="nl-NL" altLang="nl-NL" sz="2000" dirty="0"/>
          </a:p>
        </p:txBody>
      </p:sp>
      <p:pic>
        <p:nvPicPr>
          <p:cNvPr id="9" name="Graphic 8" descr="Winderig silhouet">
            <a:extLst>
              <a:ext uri="{FF2B5EF4-FFF2-40B4-BE49-F238E27FC236}">
                <a16:creationId xmlns:a16="http://schemas.microsoft.com/office/drawing/2014/main" id="{05B44CDC-CDB1-4CCF-A9B9-05AAD17A8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2241" y="878642"/>
            <a:ext cx="2051073" cy="2059068"/>
          </a:xfrm>
          <a:prstGeom prst="rect">
            <a:avLst/>
          </a:prstGeom>
        </p:spPr>
      </p:pic>
      <p:pic>
        <p:nvPicPr>
          <p:cNvPr id="11" name="Graphic 10" descr="Winderig silhouet">
            <a:extLst>
              <a:ext uri="{FF2B5EF4-FFF2-40B4-BE49-F238E27FC236}">
                <a16:creationId xmlns:a16="http://schemas.microsoft.com/office/drawing/2014/main" id="{1BE362A9-4261-48C3-AF95-D618B460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1109" y="1458834"/>
            <a:ext cx="2051073" cy="2059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6BFBF58-CC3E-43F2-90B5-CF5FD837580E}"/>
              </a:ext>
            </a:extLst>
          </p:cNvPr>
          <p:cNvSpPr/>
          <p:nvPr/>
        </p:nvSpPr>
        <p:spPr>
          <a:xfrm>
            <a:off x="2209800" y="3284539"/>
            <a:ext cx="4965700" cy="3240087"/>
          </a:xfrm>
          <a:prstGeom prst="rect">
            <a:avLst/>
          </a:prstGeom>
          <a:solidFill>
            <a:srgbClr val="CAA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68" name="Graphic 4" descr="Loofboom">
            <a:extLst>
              <a:ext uri="{FF2B5EF4-FFF2-40B4-BE49-F238E27FC236}">
                <a16:creationId xmlns:a16="http://schemas.microsoft.com/office/drawing/2014/main" id="{161C8928-067C-4A8E-AFDB-C12F80CB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736601"/>
            <a:ext cx="270351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6D6F6FE-9C2A-4671-9F5E-159C0E90FF20}"/>
              </a:ext>
            </a:extLst>
          </p:cNvPr>
          <p:cNvSpPr/>
          <p:nvPr/>
        </p:nvSpPr>
        <p:spPr>
          <a:xfrm>
            <a:off x="2209800" y="3141663"/>
            <a:ext cx="4967288" cy="215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71" name="Graphic 12" descr="Blad">
            <a:extLst>
              <a:ext uri="{FF2B5EF4-FFF2-40B4-BE49-F238E27FC236}">
                <a16:creationId xmlns:a16="http://schemas.microsoft.com/office/drawing/2014/main" id="{862F0D0A-9FC6-43A5-B8B9-EB456C68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88501">
            <a:off x="4256088" y="26431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phic 13" descr="Blad">
            <a:extLst>
              <a:ext uri="{FF2B5EF4-FFF2-40B4-BE49-F238E27FC236}">
                <a16:creationId xmlns:a16="http://schemas.microsoft.com/office/drawing/2014/main" id="{886CD95C-9156-4693-B59E-4B7DB75E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2346325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DA17A8F4-22EC-43B6-8AB4-F1CDF75303D3}"/>
              </a:ext>
            </a:extLst>
          </p:cNvPr>
          <p:cNvSpPr txBox="1">
            <a:spLocks noChangeArrowheads="1"/>
          </p:cNvSpPr>
          <p:nvPr/>
        </p:nvSpPr>
        <p:spPr>
          <a:xfrm>
            <a:off x="270933" y="333375"/>
            <a:ext cx="9711267" cy="4318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2000" dirty="0" err="1"/>
              <a:t>Bodemvorming</a:t>
            </a:r>
            <a:endParaRPr lang="nl-NL" altLang="nl-NL" sz="2000" dirty="0"/>
          </a:p>
        </p:txBody>
      </p:sp>
      <p:sp>
        <p:nvSpPr>
          <p:cNvPr id="12" name="Tekstvak 1">
            <a:extLst>
              <a:ext uri="{FF2B5EF4-FFF2-40B4-BE49-F238E27FC236}">
                <a16:creationId xmlns:a16="http://schemas.microsoft.com/office/drawing/2014/main" id="{9615FCAD-4F3E-479F-85E4-D1F06010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3127376"/>
            <a:ext cx="30241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O-horizont: </a:t>
            </a:r>
            <a:r>
              <a:rPr lang="nl-NL" altLang="nl-NL" sz="1200" i="1" dirty="0" err="1"/>
              <a:t>strooisellaag</a:t>
            </a: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C-horizont: originele moedermateriaal</a:t>
            </a:r>
          </a:p>
        </p:txBody>
      </p:sp>
    </p:spTree>
    <p:extLst>
      <p:ext uri="{BB962C8B-B14F-4D97-AF65-F5344CB8AC3E}">
        <p14:creationId xmlns:p14="http://schemas.microsoft.com/office/powerpoint/2010/main" val="5283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6BFBF58-CC3E-43F2-90B5-CF5FD837580E}"/>
              </a:ext>
            </a:extLst>
          </p:cNvPr>
          <p:cNvSpPr/>
          <p:nvPr/>
        </p:nvSpPr>
        <p:spPr>
          <a:xfrm>
            <a:off x="2209800" y="3284539"/>
            <a:ext cx="4965700" cy="3240087"/>
          </a:xfrm>
          <a:prstGeom prst="rect">
            <a:avLst/>
          </a:prstGeom>
          <a:solidFill>
            <a:srgbClr val="CAA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68" name="Graphic 4" descr="Loofboom">
            <a:extLst>
              <a:ext uri="{FF2B5EF4-FFF2-40B4-BE49-F238E27FC236}">
                <a16:creationId xmlns:a16="http://schemas.microsoft.com/office/drawing/2014/main" id="{161C8928-067C-4A8E-AFDB-C12F80CB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736601"/>
            <a:ext cx="270351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6D6F6FE-9C2A-4671-9F5E-159C0E90FF20}"/>
              </a:ext>
            </a:extLst>
          </p:cNvPr>
          <p:cNvSpPr/>
          <p:nvPr/>
        </p:nvSpPr>
        <p:spPr>
          <a:xfrm>
            <a:off x="2209800" y="3141663"/>
            <a:ext cx="4967288" cy="215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A17A8F4-22EC-43B6-8AB4-F1CDF75303D3}"/>
              </a:ext>
            </a:extLst>
          </p:cNvPr>
          <p:cNvSpPr txBox="1">
            <a:spLocks noChangeArrowheads="1"/>
          </p:cNvSpPr>
          <p:nvPr/>
        </p:nvSpPr>
        <p:spPr>
          <a:xfrm>
            <a:off x="270933" y="333375"/>
            <a:ext cx="9711267" cy="4318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2000" dirty="0" err="1"/>
              <a:t>Bodemvorming</a:t>
            </a:r>
            <a:endParaRPr lang="nl-NL" altLang="nl-NL" sz="20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A5FCA7C-CDD8-4699-9D12-5B9EA06B819B}"/>
              </a:ext>
            </a:extLst>
          </p:cNvPr>
          <p:cNvSpPr/>
          <p:nvPr/>
        </p:nvSpPr>
        <p:spPr>
          <a:xfrm>
            <a:off x="2209800" y="3300043"/>
            <a:ext cx="4965700" cy="615582"/>
          </a:xfrm>
          <a:prstGeom prst="rect">
            <a:avLst/>
          </a:prstGeom>
          <a:solidFill>
            <a:srgbClr val="514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ekstvak 1">
            <a:extLst>
              <a:ext uri="{FF2B5EF4-FFF2-40B4-BE49-F238E27FC236}">
                <a16:creationId xmlns:a16="http://schemas.microsoft.com/office/drawing/2014/main" id="{9615FCAD-4F3E-479F-85E4-D1F06010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3127376"/>
            <a:ext cx="30241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O-horizont: </a:t>
            </a:r>
            <a:r>
              <a:rPr lang="nl-NL" altLang="nl-NL" sz="1200" i="1" dirty="0" err="1"/>
              <a:t>strooisellaag</a:t>
            </a: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A-horizont: humuslaag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C-horizont: originele moedermateriaal</a:t>
            </a:r>
          </a:p>
        </p:txBody>
      </p:sp>
      <p:pic>
        <p:nvPicPr>
          <p:cNvPr id="9" name="Graphic 8" descr="Worm met effen opvulling">
            <a:extLst>
              <a:ext uri="{FF2B5EF4-FFF2-40B4-BE49-F238E27FC236}">
                <a16:creationId xmlns:a16="http://schemas.microsoft.com/office/drawing/2014/main" id="{3F671F07-15A1-4144-AAEB-7FCD449B6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80570">
            <a:off x="3057595" y="3258004"/>
            <a:ext cx="832208" cy="615583"/>
          </a:xfrm>
          <a:prstGeom prst="rect">
            <a:avLst/>
          </a:prstGeom>
        </p:spPr>
      </p:pic>
      <p:pic>
        <p:nvPicPr>
          <p:cNvPr id="16" name="Graphic 15" descr="Worm met effen opvulling">
            <a:extLst>
              <a:ext uri="{FF2B5EF4-FFF2-40B4-BE49-F238E27FC236}">
                <a16:creationId xmlns:a16="http://schemas.microsoft.com/office/drawing/2014/main" id="{E25A2E51-A786-4781-B532-90CA5E5C0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74248">
            <a:off x="5194117" y="3035961"/>
            <a:ext cx="928234" cy="615583"/>
          </a:xfrm>
          <a:prstGeom prst="rect">
            <a:avLst/>
          </a:prstGeom>
        </p:spPr>
      </p:pic>
      <p:pic>
        <p:nvPicPr>
          <p:cNvPr id="14" name="Graphic 13" descr="Ziektekiem silhouet">
            <a:extLst>
              <a:ext uri="{FF2B5EF4-FFF2-40B4-BE49-F238E27FC236}">
                <a16:creationId xmlns:a16="http://schemas.microsoft.com/office/drawing/2014/main" id="{7819C2FD-57B8-4950-9C65-AEA5B278D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296641">
            <a:off x="6276539" y="3169955"/>
            <a:ext cx="655327" cy="655327"/>
          </a:xfrm>
          <a:prstGeom prst="rect">
            <a:avLst/>
          </a:prstGeom>
        </p:spPr>
      </p:pic>
      <p:pic>
        <p:nvPicPr>
          <p:cNvPr id="19" name="Graphic 18" descr="Ziektekiem silhouet">
            <a:extLst>
              <a:ext uri="{FF2B5EF4-FFF2-40B4-BE49-F238E27FC236}">
                <a16:creationId xmlns:a16="http://schemas.microsoft.com/office/drawing/2014/main" id="{63458546-B8E3-4397-9DCE-55AD636D1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733010">
            <a:off x="4235214" y="3193333"/>
            <a:ext cx="655327" cy="6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6BFBF58-CC3E-43F2-90B5-CF5FD837580E}"/>
              </a:ext>
            </a:extLst>
          </p:cNvPr>
          <p:cNvSpPr/>
          <p:nvPr/>
        </p:nvSpPr>
        <p:spPr>
          <a:xfrm>
            <a:off x="2209800" y="3284539"/>
            <a:ext cx="4965700" cy="3240087"/>
          </a:xfrm>
          <a:prstGeom prst="rect">
            <a:avLst/>
          </a:prstGeom>
          <a:solidFill>
            <a:srgbClr val="CAA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68" name="Graphic 4" descr="Loofboom">
            <a:extLst>
              <a:ext uri="{FF2B5EF4-FFF2-40B4-BE49-F238E27FC236}">
                <a16:creationId xmlns:a16="http://schemas.microsoft.com/office/drawing/2014/main" id="{161C8928-067C-4A8E-AFDB-C12F80CB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736601"/>
            <a:ext cx="270351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6D6F6FE-9C2A-4671-9F5E-159C0E90FF20}"/>
              </a:ext>
            </a:extLst>
          </p:cNvPr>
          <p:cNvSpPr/>
          <p:nvPr/>
        </p:nvSpPr>
        <p:spPr>
          <a:xfrm>
            <a:off x="2209800" y="3141663"/>
            <a:ext cx="4967288" cy="215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A17A8F4-22EC-43B6-8AB4-F1CDF75303D3}"/>
              </a:ext>
            </a:extLst>
          </p:cNvPr>
          <p:cNvSpPr txBox="1">
            <a:spLocks noChangeArrowheads="1"/>
          </p:cNvSpPr>
          <p:nvPr/>
        </p:nvSpPr>
        <p:spPr>
          <a:xfrm>
            <a:off x="270933" y="333375"/>
            <a:ext cx="9711267" cy="4318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2000" dirty="0" err="1"/>
              <a:t>Bodemvorming</a:t>
            </a:r>
            <a:endParaRPr lang="nl-NL" altLang="nl-NL" sz="20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A5FCA7C-CDD8-4699-9D12-5B9EA06B819B}"/>
              </a:ext>
            </a:extLst>
          </p:cNvPr>
          <p:cNvSpPr/>
          <p:nvPr/>
        </p:nvSpPr>
        <p:spPr>
          <a:xfrm>
            <a:off x="2209800" y="3300042"/>
            <a:ext cx="4965700" cy="1100508"/>
          </a:xfrm>
          <a:prstGeom prst="rect">
            <a:avLst/>
          </a:prstGeom>
          <a:gradFill flip="none" rotWithShape="1">
            <a:gsLst>
              <a:gs pos="0">
                <a:srgbClr val="514417"/>
              </a:gs>
              <a:gs pos="61000">
                <a:srgbClr val="514417"/>
              </a:gs>
              <a:gs pos="100000">
                <a:srgbClr val="CAAE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ekstvak 1">
            <a:extLst>
              <a:ext uri="{FF2B5EF4-FFF2-40B4-BE49-F238E27FC236}">
                <a16:creationId xmlns:a16="http://schemas.microsoft.com/office/drawing/2014/main" id="{9615FCAD-4F3E-479F-85E4-D1F06010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3127376"/>
            <a:ext cx="302418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O-horizont: </a:t>
            </a:r>
            <a:r>
              <a:rPr lang="nl-NL" altLang="nl-NL" sz="1200" i="1" dirty="0" err="1"/>
              <a:t>strooisellaag</a:t>
            </a: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A-horizont: humuslaag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>
              <a:spcBef>
                <a:spcPct val="0"/>
              </a:spcBef>
              <a:buNone/>
            </a:pPr>
            <a:r>
              <a:rPr lang="nl-NL" altLang="nl-NL" sz="1200" i="1" dirty="0"/>
              <a:t>B-horizont: </a:t>
            </a:r>
            <a:r>
              <a:rPr lang="nl-NL" altLang="nl-NL" sz="1200" i="1" dirty="0" err="1"/>
              <a:t>inspoelingslaag</a:t>
            </a: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C-horizont: originele moedermateriaal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83672F7-AC5E-1399-0219-14E178564B95}"/>
              </a:ext>
            </a:extLst>
          </p:cNvPr>
          <p:cNvSpPr/>
          <p:nvPr/>
        </p:nvSpPr>
        <p:spPr>
          <a:xfrm>
            <a:off x="2209800" y="3300043"/>
            <a:ext cx="4965700" cy="615582"/>
          </a:xfrm>
          <a:prstGeom prst="rect">
            <a:avLst/>
          </a:prstGeom>
          <a:solidFill>
            <a:srgbClr val="514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89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6BFBF58-CC3E-43F2-90B5-CF5FD837580E}"/>
              </a:ext>
            </a:extLst>
          </p:cNvPr>
          <p:cNvSpPr/>
          <p:nvPr/>
        </p:nvSpPr>
        <p:spPr>
          <a:xfrm>
            <a:off x="2209800" y="3284539"/>
            <a:ext cx="4965700" cy="3240087"/>
          </a:xfrm>
          <a:prstGeom prst="rect">
            <a:avLst/>
          </a:prstGeom>
          <a:solidFill>
            <a:srgbClr val="CAA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68" name="Graphic 4" descr="Loofboom">
            <a:extLst>
              <a:ext uri="{FF2B5EF4-FFF2-40B4-BE49-F238E27FC236}">
                <a16:creationId xmlns:a16="http://schemas.microsoft.com/office/drawing/2014/main" id="{161C8928-067C-4A8E-AFDB-C12F80CB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736601"/>
            <a:ext cx="270351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6D6F6FE-9C2A-4671-9F5E-159C0E90FF20}"/>
              </a:ext>
            </a:extLst>
          </p:cNvPr>
          <p:cNvSpPr/>
          <p:nvPr/>
        </p:nvSpPr>
        <p:spPr>
          <a:xfrm>
            <a:off x="2209800" y="3141663"/>
            <a:ext cx="4967288" cy="215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A17A8F4-22EC-43B6-8AB4-F1CDF75303D3}"/>
              </a:ext>
            </a:extLst>
          </p:cNvPr>
          <p:cNvSpPr txBox="1">
            <a:spLocks noChangeArrowheads="1"/>
          </p:cNvSpPr>
          <p:nvPr/>
        </p:nvSpPr>
        <p:spPr>
          <a:xfrm>
            <a:off x="270933" y="333375"/>
            <a:ext cx="9711267" cy="4318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2000" dirty="0" err="1"/>
              <a:t>Bodemvorming</a:t>
            </a:r>
            <a:endParaRPr lang="nl-NL" altLang="nl-NL" sz="20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A5FCA7C-CDD8-4699-9D12-5B9EA06B819B}"/>
              </a:ext>
            </a:extLst>
          </p:cNvPr>
          <p:cNvSpPr/>
          <p:nvPr/>
        </p:nvSpPr>
        <p:spPr>
          <a:xfrm>
            <a:off x="2209800" y="3321049"/>
            <a:ext cx="4965700" cy="615582"/>
          </a:xfrm>
          <a:prstGeom prst="rect">
            <a:avLst/>
          </a:prstGeom>
          <a:gradFill flip="none" rotWithShape="1">
            <a:gsLst>
              <a:gs pos="0">
                <a:srgbClr val="514417"/>
              </a:gs>
              <a:gs pos="61000">
                <a:srgbClr val="514417"/>
              </a:gs>
              <a:gs pos="100000">
                <a:srgbClr val="CAAE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7023556-0EE0-4CD8-AFF3-962B49A30E3D}"/>
              </a:ext>
            </a:extLst>
          </p:cNvPr>
          <p:cNvSpPr/>
          <p:nvPr/>
        </p:nvSpPr>
        <p:spPr>
          <a:xfrm>
            <a:off x="2209800" y="4064000"/>
            <a:ext cx="4965700" cy="2433992"/>
          </a:xfrm>
          <a:prstGeom prst="rect">
            <a:avLst/>
          </a:prstGeom>
          <a:gradFill>
            <a:gsLst>
              <a:gs pos="0">
                <a:schemeClr val="tx1"/>
              </a:gs>
              <a:gs pos="31000">
                <a:srgbClr val="CAAE4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93E027C-426D-4B06-93A9-AA9532AC9F51}"/>
              </a:ext>
            </a:extLst>
          </p:cNvPr>
          <p:cNvSpPr/>
          <p:nvPr/>
        </p:nvSpPr>
        <p:spPr>
          <a:xfrm>
            <a:off x="2209800" y="3728260"/>
            <a:ext cx="4965700" cy="351247"/>
          </a:xfrm>
          <a:prstGeom prst="rect">
            <a:avLst/>
          </a:prstGeom>
          <a:gradFill flip="none" rotWithShape="1">
            <a:gsLst>
              <a:gs pos="35000">
                <a:srgbClr val="E6E6E6"/>
              </a:gs>
              <a:gs pos="0">
                <a:srgbClr val="514417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rgbClr val="51441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">
            <a:extLst>
              <a:ext uri="{FF2B5EF4-FFF2-40B4-BE49-F238E27FC236}">
                <a16:creationId xmlns:a16="http://schemas.microsoft.com/office/drawing/2014/main" id="{06CB3E2C-EB62-4493-BB27-C36EAA0AB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3127376"/>
            <a:ext cx="302418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O-horizont: </a:t>
            </a:r>
            <a:r>
              <a:rPr lang="nl-NL" altLang="nl-NL" sz="1200" i="1" dirty="0" err="1"/>
              <a:t>strooisellaag</a:t>
            </a: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A-horizont: humuslaag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E-horizont: uitspoelingslaag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B-horizont: </a:t>
            </a:r>
            <a:r>
              <a:rPr lang="nl-NL" altLang="nl-NL" sz="1200" i="1" dirty="0" err="1"/>
              <a:t>inspoelingslaag</a:t>
            </a: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i="1" dirty="0"/>
              <a:t>C-horizont: originele moedermateriaal</a:t>
            </a:r>
          </a:p>
        </p:txBody>
      </p:sp>
      <p:pic>
        <p:nvPicPr>
          <p:cNvPr id="16" name="Graphic 7" descr="Regen">
            <a:extLst>
              <a:ext uri="{FF2B5EF4-FFF2-40B4-BE49-F238E27FC236}">
                <a16:creationId xmlns:a16="http://schemas.microsoft.com/office/drawing/2014/main" id="{057977A4-8EE3-440D-8A16-775FE15C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9" y="584201"/>
            <a:ext cx="20415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0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Yuver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 v1.0</Template>
  <TotalTime>1973</TotalTime>
  <Words>62</Words>
  <Application>Microsoft Office PowerPoint</Application>
  <PresentationFormat>Breedbeeld</PresentationFormat>
  <Paragraphs>87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Yuverta</vt:lpstr>
      <vt:lpstr>Horizonten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Maurice van Bijnen</dc:creator>
  <dc:description>Template by HQ Solutions</dc:description>
  <cp:lastModifiedBy>Maurice van Bijnen</cp:lastModifiedBy>
  <cp:revision>2</cp:revision>
  <dcterms:created xsi:type="dcterms:W3CDTF">2022-04-02T11:30:36Z</dcterms:created>
  <dcterms:modified xsi:type="dcterms:W3CDTF">2023-01-25T11:58:32Z</dcterms:modified>
  <cp:version>002</cp:version>
</cp:coreProperties>
</file>